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708E6-8BC9-4E5A-AFF3-316725246EDA}" v="1" dt="2021-04-06T19:49:55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86491" autoAdjust="0"/>
  </p:normalViewPr>
  <p:slideViewPr>
    <p:cSldViewPr>
      <p:cViewPr varScale="1">
        <p:scale>
          <a:sx n="98" d="100"/>
          <a:sy n="98" d="100"/>
        </p:scale>
        <p:origin x="19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inner, Nathan P (DNR)" userId="261fdbec-793d-403c-8866-996e92f26aec" providerId="ADAL" clId="{471708E6-8BC9-4E5A-AFF3-316725246EDA}"/>
    <pc:docChg chg="undo custSel addSld delSld modSld">
      <pc:chgData name="Skinner, Nathan P (DNR)" userId="261fdbec-793d-403c-8866-996e92f26aec" providerId="ADAL" clId="{471708E6-8BC9-4E5A-AFF3-316725246EDA}" dt="2021-04-07T18:28:57.733" v="3944" actId="20577"/>
      <pc:docMkLst>
        <pc:docMk/>
      </pc:docMkLst>
      <pc:sldChg chg="modSp mod">
        <pc:chgData name="Skinner, Nathan P (DNR)" userId="261fdbec-793d-403c-8866-996e92f26aec" providerId="ADAL" clId="{471708E6-8BC9-4E5A-AFF3-316725246EDA}" dt="2021-04-07T18:14:49.505" v="3816" actId="20577"/>
        <pc:sldMkLst>
          <pc:docMk/>
          <pc:sldMk cId="0" sldId="270"/>
        </pc:sldMkLst>
        <pc:spChg chg="mod">
          <ac:chgData name="Skinner, Nathan P (DNR)" userId="261fdbec-793d-403c-8866-996e92f26aec" providerId="ADAL" clId="{471708E6-8BC9-4E5A-AFF3-316725246EDA}" dt="2021-04-07T18:14:49.505" v="3816" actId="20577"/>
          <ac:spMkLst>
            <pc:docMk/>
            <pc:sldMk cId="0" sldId="270"/>
            <ac:spMk id="19459" creationId="{00000000-0000-0000-0000-000000000000}"/>
          </ac:spMkLst>
        </pc:spChg>
      </pc:sldChg>
      <pc:sldChg chg="modSp del mod">
        <pc:chgData name="Skinner, Nathan P (DNR)" userId="261fdbec-793d-403c-8866-996e92f26aec" providerId="ADAL" clId="{471708E6-8BC9-4E5A-AFF3-316725246EDA}" dt="2021-04-06T19:07:23.108" v="35" actId="47"/>
        <pc:sldMkLst>
          <pc:docMk/>
          <pc:sldMk cId="0" sldId="275"/>
        </pc:sldMkLst>
        <pc:spChg chg="mod">
          <ac:chgData name="Skinner, Nathan P (DNR)" userId="261fdbec-793d-403c-8866-996e92f26aec" providerId="ADAL" clId="{471708E6-8BC9-4E5A-AFF3-316725246EDA}" dt="2021-04-06T19:06:48.855" v="34" actId="20577"/>
          <ac:spMkLst>
            <pc:docMk/>
            <pc:sldMk cId="0" sldId="275"/>
            <ac:spMk id="2050" creationId="{00000000-0000-0000-0000-000000000000}"/>
          </ac:spMkLst>
        </pc:spChg>
      </pc:sldChg>
      <pc:sldChg chg="addSp delSp modSp mod">
        <pc:chgData name="Skinner, Nathan P (DNR)" userId="261fdbec-793d-403c-8866-996e92f26aec" providerId="ADAL" clId="{471708E6-8BC9-4E5A-AFF3-316725246EDA}" dt="2021-04-07T17:14:54.765" v="3528" actId="12"/>
        <pc:sldMkLst>
          <pc:docMk/>
          <pc:sldMk cId="0" sldId="277"/>
        </pc:sldMkLst>
        <pc:spChg chg="mod">
          <ac:chgData name="Skinner, Nathan P (DNR)" userId="261fdbec-793d-403c-8866-996e92f26aec" providerId="ADAL" clId="{471708E6-8BC9-4E5A-AFF3-316725246EDA}" dt="2021-04-06T19:09:03.114" v="56" actId="20577"/>
          <ac:spMkLst>
            <pc:docMk/>
            <pc:sldMk cId="0" sldId="277"/>
            <ac:spMk id="2" creationId="{00000000-0000-0000-0000-000000000000}"/>
          </ac:spMkLst>
        </pc:spChg>
        <pc:spChg chg="mod">
          <ac:chgData name="Skinner, Nathan P (DNR)" userId="261fdbec-793d-403c-8866-996e92f26aec" providerId="ADAL" clId="{471708E6-8BC9-4E5A-AFF3-316725246EDA}" dt="2021-04-07T17:14:54.765" v="3528" actId="12"/>
          <ac:spMkLst>
            <pc:docMk/>
            <pc:sldMk cId="0" sldId="277"/>
            <ac:spMk id="6147" creationId="{00000000-0000-0000-0000-000000000000}"/>
          </ac:spMkLst>
        </pc:spChg>
        <pc:picChg chg="del">
          <ac:chgData name="Skinner, Nathan P (DNR)" userId="261fdbec-793d-403c-8866-996e92f26aec" providerId="ADAL" clId="{471708E6-8BC9-4E5A-AFF3-316725246EDA}" dt="2021-04-06T19:06:36.185" v="31" actId="478"/>
          <ac:picMkLst>
            <pc:docMk/>
            <pc:sldMk cId="0" sldId="277"/>
            <ac:picMk id="5" creationId="{00000000-0000-0000-0000-000000000000}"/>
          </ac:picMkLst>
        </pc:picChg>
        <pc:picChg chg="add mod">
          <ac:chgData name="Skinner, Nathan P (DNR)" userId="261fdbec-793d-403c-8866-996e92f26aec" providerId="ADAL" clId="{471708E6-8BC9-4E5A-AFF3-316725246EDA}" dt="2021-04-06T19:50:00.426" v="534" actId="1076"/>
          <ac:picMkLst>
            <pc:docMk/>
            <pc:sldMk cId="0" sldId="277"/>
            <ac:picMk id="6" creationId="{208F308A-4CFA-423C-81D6-ED32E90B8D20}"/>
          </ac:picMkLst>
        </pc:picChg>
      </pc:sldChg>
      <pc:sldChg chg="modSp del mod">
        <pc:chgData name="Skinner, Nathan P (DNR)" userId="261fdbec-793d-403c-8866-996e92f26aec" providerId="ADAL" clId="{471708E6-8BC9-4E5A-AFF3-316725246EDA}" dt="2021-04-06T19:08:41.721" v="46" actId="2696"/>
        <pc:sldMkLst>
          <pc:docMk/>
          <pc:sldMk cId="2787941272" sldId="278"/>
        </pc:sldMkLst>
        <pc:spChg chg="mod">
          <ac:chgData name="Skinner, Nathan P (DNR)" userId="261fdbec-793d-403c-8866-996e92f26aec" providerId="ADAL" clId="{471708E6-8BC9-4E5A-AFF3-316725246EDA}" dt="2021-04-06T19:07:35.691" v="37" actId="20577"/>
          <ac:spMkLst>
            <pc:docMk/>
            <pc:sldMk cId="2787941272" sldId="278"/>
            <ac:spMk id="2050" creationId="{00000000-0000-0000-0000-000000000000}"/>
          </ac:spMkLst>
        </pc:spChg>
        <pc:spChg chg="mod">
          <ac:chgData name="Skinner, Nathan P (DNR)" userId="261fdbec-793d-403c-8866-996e92f26aec" providerId="ADAL" clId="{471708E6-8BC9-4E5A-AFF3-316725246EDA}" dt="2021-04-06T19:07:31.641" v="36" actId="6549"/>
          <ac:spMkLst>
            <pc:docMk/>
            <pc:sldMk cId="2787941272" sldId="278"/>
            <ac:spMk id="7171" creationId="{00000000-0000-0000-0000-000000000000}"/>
          </ac:spMkLst>
        </pc:spChg>
      </pc:sldChg>
      <pc:sldChg chg="modSp new mod">
        <pc:chgData name="Skinner, Nathan P (DNR)" userId="261fdbec-793d-403c-8866-996e92f26aec" providerId="ADAL" clId="{471708E6-8BC9-4E5A-AFF3-316725246EDA}" dt="2021-04-07T18:22:33.165" v="3931" actId="20577"/>
        <pc:sldMkLst>
          <pc:docMk/>
          <pc:sldMk cId="4085600625" sldId="278"/>
        </pc:sldMkLst>
        <pc:spChg chg="mod">
          <ac:chgData name="Skinner, Nathan P (DNR)" userId="261fdbec-793d-403c-8866-996e92f26aec" providerId="ADAL" clId="{471708E6-8BC9-4E5A-AFF3-316725246EDA}" dt="2021-04-06T19:20:03.676" v="194" actId="20577"/>
          <ac:spMkLst>
            <pc:docMk/>
            <pc:sldMk cId="4085600625" sldId="278"/>
            <ac:spMk id="2" creationId="{8C4C4F45-3861-4542-87CF-2C9D5B5E263D}"/>
          </ac:spMkLst>
        </pc:spChg>
        <pc:spChg chg="mod">
          <ac:chgData name="Skinner, Nathan P (DNR)" userId="261fdbec-793d-403c-8866-996e92f26aec" providerId="ADAL" clId="{471708E6-8BC9-4E5A-AFF3-316725246EDA}" dt="2021-04-07T18:22:33.165" v="3931" actId="20577"/>
          <ac:spMkLst>
            <pc:docMk/>
            <pc:sldMk cId="4085600625" sldId="278"/>
            <ac:spMk id="3" creationId="{83462E04-5B0C-4C07-9125-7808B49DDD1D}"/>
          </ac:spMkLst>
        </pc:spChg>
      </pc:sldChg>
      <pc:sldChg chg="modSp add mod">
        <pc:chgData name="Skinner, Nathan P (DNR)" userId="261fdbec-793d-403c-8866-996e92f26aec" providerId="ADAL" clId="{471708E6-8BC9-4E5A-AFF3-316725246EDA}" dt="2021-04-07T17:41:03.910" v="3653" actId="20577"/>
        <pc:sldMkLst>
          <pc:docMk/>
          <pc:sldMk cId="1199455785" sldId="279"/>
        </pc:sldMkLst>
        <pc:spChg chg="mod">
          <ac:chgData name="Skinner, Nathan P (DNR)" userId="261fdbec-793d-403c-8866-996e92f26aec" providerId="ADAL" clId="{471708E6-8BC9-4E5A-AFF3-316725246EDA}" dt="2021-04-07T17:41:03.910" v="3653" actId="20577"/>
          <ac:spMkLst>
            <pc:docMk/>
            <pc:sldMk cId="1199455785" sldId="279"/>
            <ac:spMk id="3" creationId="{83462E04-5B0C-4C07-9125-7808B49DDD1D}"/>
          </ac:spMkLst>
        </pc:spChg>
      </pc:sldChg>
      <pc:sldChg chg="modSp add mod">
        <pc:chgData name="Skinner, Nathan P (DNR)" userId="261fdbec-793d-403c-8866-996e92f26aec" providerId="ADAL" clId="{471708E6-8BC9-4E5A-AFF3-316725246EDA}" dt="2021-04-07T17:40:12.677" v="3607" actId="20577"/>
        <pc:sldMkLst>
          <pc:docMk/>
          <pc:sldMk cId="1022552744" sldId="280"/>
        </pc:sldMkLst>
        <pc:spChg chg="mod">
          <ac:chgData name="Skinner, Nathan P (DNR)" userId="261fdbec-793d-403c-8866-996e92f26aec" providerId="ADAL" clId="{471708E6-8BC9-4E5A-AFF3-316725246EDA}" dt="2021-04-07T04:43:17.391" v="1193" actId="20577"/>
          <ac:spMkLst>
            <pc:docMk/>
            <pc:sldMk cId="1022552744" sldId="280"/>
            <ac:spMk id="2" creationId="{8C4C4F45-3861-4542-87CF-2C9D5B5E263D}"/>
          </ac:spMkLst>
        </pc:spChg>
        <pc:spChg chg="mod">
          <ac:chgData name="Skinner, Nathan P (DNR)" userId="261fdbec-793d-403c-8866-996e92f26aec" providerId="ADAL" clId="{471708E6-8BC9-4E5A-AFF3-316725246EDA}" dt="2021-04-07T17:40:12.677" v="3607" actId="20577"/>
          <ac:spMkLst>
            <pc:docMk/>
            <pc:sldMk cId="1022552744" sldId="280"/>
            <ac:spMk id="3" creationId="{83462E04-5B0C-4C07-9125-7808B49DDD1D}"/>
          </ac:spMkLst>
        </pc:spChg>
      </pc:sldChg>
      <pc:sldChg chg="modSp add mod">
        <pc:chgData name="Skinner, Nathan P (DNR)" userId="261fdbec-793d-403c-8866-996e92f26aec" providerId="ADAL" clId="{471708E6-8BC9-4E5A-AFF3-316725246EDA}" dt="2021-04-07T18:28:57.733" v="3944" actId="20577"/>
        <pc:sldMkLst>
          <pc:docMk/>
          <pc:sldMk cId="474691176" sldId="281"/>
        </pc:sldMkLst>
        <pc:spChg chg="mod">
          <ac:chgData name="Skinner, Nathan P (DNR)" userId="261fdbec-793d-403c-8866-996e92f26aec" providerId="ADAL" clId="{471708E6-8BC9-4E5A-AFF3-316725246EDA}" dt="2021-04-07T18:28:57.733" v="3944" actId="20577"/>
          <ac:spMkLst>
            <pc:docMk/>
            <pc:sldMk cId="474691176" sldId="281"/>
            <ac:spMk id="3" creationId="{83462E04-5B0C-4C07-9125-7808B49DDD1D}"/>
          </ac:spMkLst>
        </pc:spChg>
      </pc:sldChg>
      <pc:sldChg chg="modSp add mod">
        <pc:chgData name="Skinner, Nathan P (DNR)" userId="261fdbec-793d-403c-8866-996e92f26aec" providerId="ADAL" clId="{471708E6-8BC9-4E5A-AFF3-316725246EDA}" dt="2021-04-07T05:54:04.140" v="3403" actId="20577"/>
        <pc:sldMkLst>
          <pc:docMk/>
          <pc:sldMk cId="3501242048" sldId="282"/>
        </pc:sldMkLst>
        <pc:spChg chg="mod">
          <ac:chgData name="Skinner, Nathan P (DNR)" userId="261fdbec-793d-403c-8866-996e92f26aec" providerId="ADAL" clId="{471708E6-8BC9-4E5A-AFF3-316725246EDA}" dt="2021-04-07T04:54:14.845" v="1719" actId="20577"/>
          <ac:spMkLst>
            <pc:docMk/>
            <pc:sldMk cId="3501242048" sldId="282"/>
            <ac:spMk id="2" creationId="{8C4C4F45-3861-4542-87CF-2C9D5B5E263D}"/>
          </ac:spMkLst>
        </pc:spChg>
        <pc:spChg chg="mod">
          <ac:chgData name="Skinner, Nathan P (DNR)" userId="261fdbec-793d-403c-8866-996e92f26aec" providerId="ADAL" clId="{471708E6-8BC9-4E5A-AFF3-316725246EDA}" dt="2021-04-07T05:54:04.140" v="3403" actId="20577"/>
          <ac:spMkLst>
            <pc:docMk/>
            <pc:sldMk cId="3501242048" sldId="282"/>
            <ac:spMk id="3" creationId="{83462E04-5B0C-4C07-9125-7808B49DDD1D}"/>
          </ac:spMkLst>
        </pc:spChg>
      </pc:sldChg>
      <pc:sldChg chg="modSp add mod">
        <pc:chgData name="Skinner, Nathan P (DNR)" userId="261fdbec-793d-403c-8866-996e92f26aec" providerId="ADAL" clId="{471708E6-8BC9-4E5A-AFF3-316725246EDA}" dt="2021-04-07T17:11:32.407" v="3515" actId="20577"/>
        <pc:sldMkLst>
          <pc:docMk/>
          <pc:sldMk cId="2390992310" sldId="283"/>
        </pc:sldMkLst>
        <pc:spChg chg="mod">
          <ac:chgData name="Skinner, Nathan P (DNR)" userId="261fdbec-793d-403c-8866-996e92f26aec" providerId="ADAL" clId="{471708E6-8BC9-4E5A-AFF3-316725246EDA}" dt="2021-04-07T17:11:32.407" v="3515" actId="20577"/>
          <ac:spMkLst>
            <pc:docMk/>
            <pc:sldMk cId="2390992310" sldId="283"/>
            <ac:spMk id="3" creationId="{83462E04-5B0C-4C07-9125-7808B49DDD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6793542D-CA3C-4041-B5AF-0AB92CBE81AF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F0E8BA2-0DA1-43B2-85CC-C579189FD12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89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5587E-1C61-4D5E-9FCC-55E449FDF347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EFC2-9FB1-4238-9661-CDCE80D32D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67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5587E-1C61-4D5E-9FCC-55E449FDF347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EFC2-9FB1-4238-9661-CDCE80D32D9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7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5587E-1C61-4D5E-9FCC-55E449FDF347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EFC2-9FB1-4238-9661-CDCE80D32D9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69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5587E-1C61-4D5E-9FCC-55E449FDF347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EFC2-9FB1-4238-9661-CDCE80D32D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66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5587E-1C61-4D5E-9FCC-55E449FDF347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EFC2-9FB1-4238-9661-CDCE80D32D9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9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5587E-1C61-4D5E-9FCC-55E449FDF347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EFC2-9FB1-4238-9661-CDCE80D32D9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0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23422-6ECB-4CC0-BBEE-A48CCC41AF76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5D53-8149-4095-B9E6-AFCC21C3188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0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5001A-EA26-45D5-AC32-A7446273B8B1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7009-5BCA-43C6-927F-A24ADFA076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FE175-DE9E-41B8-8945-ABCB464B2F27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88DB-F772-43CA-8714-E9F28C50CD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77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0C93C-73C9-4D78-9FB2-2D1F499896F7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BA6-64AD-4B45-B378-058A57259D8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28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FC256-A97D-49E0-A214-CFCA259D47C0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8653-24AF-4FEF-8F0D-FDFB39A41A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63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CA98E-6659-435E-B541-41053CACBFE2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C2E4-8FD2-4E9F-9A14-3DCE6975288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5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FFFC6-F9DC-47BB-8552-E2B4F5E588DB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CC42-636B-4A6C-8318-C064DC14DE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5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A58B45-364B-4B65-AAAB-6A991263BAB0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F1E3-6992-45AC-A8C9-84298B7124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78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549C9-9157-4E34-9E6B-A9740E1860B8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D68D-454D-4221-A8EE-C15C8AC89EE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1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9EC9C-3D7B-4084-8B8A-7CA4704FF8D0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0B7-F7BD-4727-9AA7-C4A82314AA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555587E-1C61-4D5E-9FCC-55E449FDF347}" type="datetimeFigureOut">
              <a:rPr lang="en-US" smtClean="0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49EFC2-9FB1-4238-9661-CDCE80D32D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6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12.png@01D6A2EE.1986D03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Dispatch Radio 2021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/>
              <a:t>2021 Updates </a:t>
            </a:r>
          </a:p>
          <a:p>
            <a:pPr>
              <a:defRPr/>
            </a:pPr>
            <a:r>
              <a:rPr lang="en-US" altLang="en-US" sz="3600" dirty="0"/>
              <a:t>2021 Operations</a:t>
            </a:r>
          </a:p>
          <a:p>
            <a:pPr>
              <a:defRPr/>
            </a:pPr>
            <a:r>
              <a:rPr lang="en-US" altLang="en-US" sz="3600" dirty="0"/>
              <a:t>Why Radio?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600" dirty="0"/>
              <a:t>Conclusion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F308A-4CFA-423C-81D6-ED32E90B8D20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976630" cy="922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4F45-3861-4542-87CF-2C9D5B5E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2E04-5B0C-4C07-9125-7808B49D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DOF Frequency Guide Book will be out soon. </a:t>
            </a:r>
          </a:p>
          <a:p>
            <a:pPr marL="0" indent="0">
              <a:buNone/>
            </a:pPr>
            <a:r>
              <a:rPr lang="en-US" dirty="0"/>
              <a:t>		New and useful info: </a:t>
            </a:r>
          </a:p>
          <a:p>
            <a:pPr marL="0" indent="0">
              <a:buNone/>
            </a:pPr>
            <a:r>
              <a:rPr lang="en-US" dirty="0"/>
              <a:t>		General Layout with AFS/SMJ cheat sheet in 			book</a:t>
            </a:r>
          </a:p>
          <a:p>
            <a:pPr marL="0" indent="0">
              <a:buNone/>
            </a:pPr>
            <a:r>
              <a:rPr lang="en-US" dirty="0"/>
              <a:t>		Notice Dispatch centers as much as practical </a:t>
            </a:r>
          </a:p>
          <a:p>
            <a:pPr marL="0" indent="0">
              <a:buNone/>
            </a:pPr>
            <a:r>
              <a:rPr lang="en-US" dirty="0"/>
              <a:t>		Cheat sheets included for Radios, Aircraft 				Lineup, AM, Using Statewide Interop Zones, 			Iridium Radios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0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4F45-3861-4542-87CF-2C9D5B5E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2E04-5B0C-4C07-9125-7808B49D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DOF Repeaters are all Digital now other than the ones in Southwest. Beaver Creek, DOT Lake, and Bradley new for this year.</a:t>
            </a:r>
          </a:p>
          <a:p>
            <a:pPr marL="0" indent="0">
              <a:buNone/>
            </a:pPr>
            <a:r>
              <a:rPr lang="en-US" dirty="0"/>
              <a:t>Iridium Radio Push to Talk in both NFDC and Mat-Su Consoles</a:t>
            </a:r>
          </a:p>
          <a:p>
            <a:pPr marL="0" indent="0">
              <a:buNone/>
            </a:pPr>
            <a:r>
              <a:rPr lang="en-US" dirty="0"/>
              <a:t>Southwest ongoing projects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5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4F45-3861-4542-87CF-2C9D5B5E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2E04-5B0C-4C07-9125-7808B49D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DOF Uses Motorola MCC 7500e Radio Consoles at Fairbanks, Palmer, and Soldotna or NFDC, Mat-Su, KIDC respectively</a:t>
            </a:r>
          </a:p>
          <a:p>
            <a:pPr marL="0" indent="0">
              <a:buNone/>
            </a:pPr>
            <a:r>
              <a:rPr lang="en-US" dirty="0"/>
              <a:t>Telex consoles are at McGrath and Copper River</a:t>
            </a:r>
          </a:p>
          <a:p>
            <a:pPr marL="0" indent="0">
              <a:buNone/>
            </a:pPr>
            <a:r>
              <a:rPr lang="en-US" dirty="0"/>
              <a:t>State radio system ALMR, Our own repeaters. Pre-set shared IA Tac and air/ground channels</a:t>
            </a:r>
          </a:p>
          <a:p>
            <a:pPr marL="0" indent="0">
              <a:buNone/>
            </a:pPr>
            <a:r>
              <a:rPr lang="en-US" dirty="0" err="1"/>
              <a:t>Iriduim</a:t>
            </a:r>
            <a:r>
              <a:rPr lang="en-US" dirty="0"/>
              <a:t> Radios for out of coverage area’s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5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4F45-3861-4542-87CF-2C9D5B5E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2E04-5B0C-4C07-9125-7808B49D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DOF Extended Attack Equipment that requires a call to Commo, ordered through NFDC 907-451-2810:</a:t>
            </a:r>
          </a:p>
          <a:p>
            <a:pPr lvl="1">
              <a:defRPr/>
            </a:pPr>
            <a:r>
              <a:rPr lang="en-US" altLang="en-US" sz="2400" dirty="0"/>
              <a:t>Repeaters/ 4312 Command/DOF or AFS…</a:t>
            </a:r>
          </a:p>
          <a:p>
            <a:pPr lvl="1">
              <a:defRPr/>
            </a:pPr>
            <a:r>
              <a:rPr lang="en-US" altLang="en-US" sz="2400" dirty="0"/>
              <a:t>Cross links not in catalog </a:t>
            </a:r>
          </a:p>
          <a:p>
            <a:pPr lvl="1">
              <a:defRPr/>
            </a:pPr>
            <a:r>
              <a:rPr lang="en-US" altLang="en-US" sz="2400" dirty="0" err="1"/>
              <a:t>RapidComm’s</a:t>
            </a:r>
            <a:endParaRPr lang="en-US" altLang="en-US" sz="2400" dirty="0"/>
          </a:p>
          <a:p>
            <a:pPr lvl="1">
              <a:defRPr/>
            </a:pPr>
            <a:r>
              <a:rPr lang="en-US" altLang="en-US" sz="2400" dirty="0"/>
              <a:t>Sat Radio’s </a:t>
            </a:r>
            <a:endParaRPr lang="en-US" altLang="en-US" sz="24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9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4F45-3861-4542-87CF-2C9D5B5E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2E04-5B0C-4C07-9125-7808B49D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Question in this day in age that comes up in many forms:</a:t>
            </a:r>
          </a:p>
          <a:p>
            <a:pPr marL="0" indent="0">
              <a:buNone/>
            </a:pPr>
            <a:r>
              <a:rPr lang="en-US" dirty="0"/>
              <a:t>Your having issues with your radio? Just call or text.</a:t>
            </a:r>
          </a:p>
          <a:p>
            <a:pPr marL="0" indent="0">
              <a:buNone/>
            </a:pPr>
            <a:r>
              <a:rPr lang="en-US" dirty="0"/>
              <a:t>Can we just order some sort of cell booster, I would rather just call.</a:t>
            </a:r>
          </a:p>
          <a:p>
            <a:pPr marL="0" indent="0">
              <a:buNone/>
            </a:pPr>
            <a:r>
              <a:rPr lang="en-US" dirty="0"/>
              <a:t>Radio seems so formal? </a:t>
            </a:r>
          </a:p>
          <a:p>
            <a:pPr marL="0" indent="0">
              <a:buNone/>
            </a:pPr>
            <a:r>
              <a:rPr lang="en-US" dirty="0"/>
              <a:t>It just doesn’t work? Maybe Apple can make a radio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4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4F45-3861-4542-87CF-2C9D5B5E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2E04-5B0C-4C07-9125-7808B49D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398" y="1981200"/>
            <a:ext cx="6798736" cy="3886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What is the answer to that? Thoughts?</a:t>
            </a:r>
          </a:p>
          <a:p>
            <a:pPr marL="0" indent="0">
              <a:buNone/>
            </a:pPr>
            <a:r>
              <a:rPr lang="en-US" dirty="0"/>
              <a:t>Coverage? </a:t>
            </a:r>
          </a:p>
          <a:p>
            <a:pPr marL="0" indent="0">
              <a:buNone/>
            </a:pPr>
            <a:r>
              <a:rPr lang="en-US" dirty="0"/>
              <a:t>Saying use a cell phone rather than a radio built for response is like saying lets just buy a pickup truck and garden hose at Walmart or </a:t>
            </a:r>
            <a:r>
              <a:rPr lang="en-US" dirty="0" err="1"/>
              <a:t>Freds</a:t>
            </a:r>
            <a:r>
              <a:rPr lang="en-US" dirty="0"/>
              <a:t>. We don’t need special tools, right?</a:t>
            </a:r>
          </a:p>
          <a:p>
            <a:pPr marL="0" indent="0">
              <a:buNone/>
            </a:pPr>
            <a:r>
              <a:rPr lang="en-US" dirty="0"/>
              <a:t>Only real simple solution to direct commo, meaning person to person.</a:t>
            </a:r>
          </a:p>
          <a:p>
            <a:pPr marL="0" indent="0">
              <a:buNone/>
            </a:pPr>
            <a:r>
              <a:rPr lang="en-US" dirty="0"/>
              <a:t>Multiple people can hear at once, Situational Awareness</a:t>
            </a:r>
          </a:p>
          <a:p>
            <a:pPr marL="0" indent="0">
              <a:buNone/>
            </a:pPr>
            <a:r>
              <a:rPr lang="en-US" dirty="0"/>
              <a:t>Lots of funding dedicated to a separate wide area system that does not depend on commercial vendors</a:t>
            </a:r>
          </a:p>
          <a:p>
            <a:pPr marL="0" indent="0">
              <a:buNone/>
            </a:pPr>
            <a:r>
              <a:rPr lang="en-US" dirty="0"/>
              <a:t>Tool in the toolbox, training curve very high in this tech rich environment.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cs typeface="Trebuchet MS" pitchFamily="34" charset="0"/>
              </a:rPr>
              <a:t>Concluding Thoughts &amp; Questions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/>
              <a:t>Duty Phone: 907-451-2810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en-US" dirty="0"/>
              <a:t>Skinner Cell: 907-717-7286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altLang="en-US" sz="3600" dirty="0"/>
              <a:t>QUESTIONS????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62200"/>
            <a:ext cx="2782214" cy="38276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4501</TotalTime>
  <Words>392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 2</vt:lpstr>
      <vt:lpstr>Organic</vt:lpstr>
      <vt:lpstr>Dispatch Radio 2021</vt:lpstr>
      <vt:lpstr>2021 Updates</vt:lpstr>
      <vt:lpstr>2021 Updates</vt:lpstr>
      <vt:lpstr>2021 Operations </vt:lpstr>
      <vt:lpstr>2021 Operations </vt:lpstr>
      <vt:lpstr>Why Radio?</vt:lpstr>
      <vt:lpstr>Why Radio?</vt:lpstr>
      <vt:lpstr>Concluding Thoughts &amp; Questions</vt:lpstr>
    </vt:vector>
  </TitlesOfParts>
  <Company>Alaska Dept of 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AK Forestry Radio Communications</dc:title>
  <dc:creator>Windows User</dc:creator>
  <cp:lastModifiedBy>Skinner, Nathan P (DNR)</cp:lastModifiedBy>
  <cp:revision>120</cp:revision>
  <dcterms:created xsi:type="dcterms:W3CDTF">2013-02-25T22:44:23Z</dcterms:created>
  <dcterms:modified xsi:type="dcterms:W3CDTF">2021-04-07T18:29:23Z</dcterms:modified>
</cp:coreProperties>
</file>